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6"/>
  </p:notesMasterIdLst>
  <p:sldIdLst>
    <p:sldId id="256" r:id="rId3"/>
    <p:sldId id="257" r:id="rId4"/>
    <p:sldId id="258" r:id="rId5"/>
  </p:sldIdLst>
  <p:sldSz cx="9144000" cy="5143500" type="screen16x9"/>
  <p:notesSz cx="6858000" cy="9144000"/>
  <p:embeddedFontLst>
    <p:embeddedFont>
      <p:font typeface="Dosis" pitchFamily="2" charset="0"/>
      <p:regular r:id="rId7"/>
      <p:bold r:id="rId8"/>
    </p:embeddedFont>
    <p:embeddedFont>
      <p:font typeface="Nunito" pitchFamily="2" charset="0"/>
      <p:regular r:id="rId9"/>
      <p:bold r:id="rId10"/>
      <p:italic r:id="rId11"/>
      <p:boldItalic r:id="rId12"/>
    </p:embeddedFont>
    <p:embeddedFont>
      <p:font typeface="Roboto" panose="02000000000000000000" pitchFamily="2" charset="0"/>
      <p:regular r:id="rId13"/>
      <p:bold r:id="rId14"/>
      <p:italic r:id="rId15"/>
      <p:boldItalic r:id="rId1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9" d="100"/>
          <a:sy n="79" d="100"/>
        </p:scale>
        <p:origin x="108" y="109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font" Target="fonts/font7.fntdata"/><Relationship Id="rId18"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font" Target="fonts/font1.fntdata"/><Relationship Id="rId12" Type="http://schemas.openxmlformats.org/officeDocument/2006/relationships/font" Target="fonts/font6.fntdata"/><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font" Target="fonts/font10.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font" Target="fonts/font5.fntdata"/><Relationship Id="rId5" Type="http://schemas.openxmlformats.org/officeDocument/2006/relationships/slide" Target="slides/slide3.xml"/><Relationship Id="rId15" Type="http://schemas.openxmlformats.org/officeDocument/2006/relationships/font" Target="fonts/font9.fntdata"/><Relationship Id="rId10" Type="http://schemas.openxmlformats.org/officeDocument/2006/relationships/font" Target="fonts/font4.fntdata"/><Relationship Id="rId19"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font" Target="fonts/font3.fntdata"/><Relationship Id="rId14" Type="http://schemas.openxmlformats.org/officeDocument/2006/relationships/font" Target="fonts/font8.fntdata"/></Relationships>
</file>

<file path=ppt/media/image1.png>
</file>

<file path=ppt/media/image2.png>
</file>

<file path=ppt/media/image3.png>
</file>

<file path=ppt/media/image4.pn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f84eb88aa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f84eb88aa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109c81fab58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109c81fab5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5" y="744575"/>
            <a:ext cx="3852300" cy="20526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1"/>
              </a:buClr>
              <a:buSzPts val="3300"/>
              <a:buNone/>
              <a:defRPr sz="3300" b="1">
                <a:solidFill>
                  <a:schemeClr val="lt1"/>
                </a:solidFill>
              </a:defRPr>
            </a:lvl1pPr>
            <a:lvl2pPr lvl="1" algn="ctr">
              <a:spcBef>
                <a:spcPts val="0"/>
              </a:spcBef>
              <a:spcAft>
                <a:spcPts val="0"/>
              </a:spcAft>
              <a:buClr>
                <a:schemeClr val="lt1"/>
              </a:buClr>
              <a:buSzPts val="3300"/>
              <a:buNone/>
              <a:defRPr sz="3300" b="1">
                <a:solidFill>
                  <a:schemeClr val="lt1"/>
                </a:solidFill>
              </a:defRPr>
            </a:lvl2pPr>
            <a:lvl3pPr lvl="2" algn="ctr">
              <a:spcBef>
                <a:spcPts val="0"/>
              </a:spcBef>
              <a:spcAft>
                <a:spcPts val="0"/>
              </a:spcAft>
              <a:buClr>
                <a:schemeClr val="lt1"/>
              </a:buClr>
              <a:buSzPts val="3300"/>
              <a:buNone/>
              <a:defRPr sz="3300" b="1">
                <a:solidFill>
                  <a:schemeClr val="lt1"/>
                </a:solidFill>
              </a:defRPr>
            </a:lvl3pPr>
            <a:lvl4pPr lvl="3" algn="ctr">
              <a:spcBef>
                <a:spcPts val="0"/>
              </a:spcBef>
              <a:spcAft>
                <a:spcPts val="0"/>
              </a:spcAft>
              <a:buClr>
                <a:schemeClr val="lt1"/>
              </a:buClr>
              <a:buSzPts val="3300"/>
              <a:buNone/>
              <a:defRPr sz="3300" b="1">
                <a:solidFill>
                  <a:schemeClr val="lt1"/>
                </a:solidFill>
              </a:defRPr>
            </a:lvl4pPr>
            <a:lvl5pPr lvl="4" algn="ctr">
              <a:spcBef>
                <a:spcPts val="0"/>
              </a:spcBef>
              <a:spcAft>
                <a:spcPts val="0"/>
              </a:spcAft>
              <a:buClr>
                <a:schemeClr val="lt1"/>
              </a:buClr>
              <a:buSzPts val="3300"/>
              <a:buNone/>
              <a:defRPr sz="3300" b="1">
                <a:solidFill>
                  <a:schemeClr val="lt1"/>
                </a:solidFill>
              </a:defRPr>
            </a:lvl5pPr>
            <a:lvl6pPr lvl="5" algn="ctr">
              <a:spcBef>
                <a:spcPts val="0"/>
              </a:spcBef>
              <a:spcAft>
                <a:spcPts val="0"/>
              </a:spcAft>
              <a:buClr>
                <a:schemeClr val="lt1"/>
              </a:buClr>
              <a:buSzPts val="3300"/>
              <a:buNone/>
              <a:defRPr sz="3300" b="1">
                <a:solidFill>
                  <a:schemeClr val="lt1"/>
                </a:solidFill>
              </a:defRPr>
            </a:lvl6pPr>
            <a:lvl7pPr lvl="6" algn="ctr">
              <a:spcBef>
                <a:spcPts val="0"/>
              </a:spcBef>
              <a:spcAft>
                <a:spcPts val="0"/>
              </a:spcAft>
              <a:buClr>
                <a:schemeClr val="lt1"/>
              </a:buClr>
              <a:buSzPts val="3300"/>
              <a:buNone/>
              <a:defRPr sz="3300" b="1">
                <a:solidFill>
                  <a:schemeClr val="lt1"/>
                </a:solidFill>
              </a:defRPr>
            </a:lvl7pPr>
            <a:lvl8pPr lvl="7" algn="ctr">
              <a:spcBef>
                <a:spcPts val="0"/>
              </a:spcBef>
              <a:spcAft>
                <a:spcPts val="0"/>
              </a:spcAft>
              <a:buClr>
                <a:schemeClr val="lt1"/>
              </a:buClr>
              <a:buSzPts val="3300"/>
              <a:buNone/>
              <a:defRPr sz="3300" b="1">
                <a:solidFill>
                  <a:schemeClr val="lt1"/>
                </a:solidFill>
              </a:defRPr>
            </a:lvl8pPr>
            <a:lvl9pPr lvl="8" algn="ctr">
              <a:spcBef>
                <a:spcPts val="0"/>
              </a:spcBef>
              <a:spcAft>
                <a:spcPts val="0"/>
              </a:spcAft>
              <a:buClr>
                <a:schemeClr val="lt1"/>
              </a:buClr>
              <a:buSzPts val="3300"/>
              <a:buNone/>
              <a:defRPr sz="3300" b="1">
                <a:solidFill>
                  <a:schemeClr val="lt1"/>
                </a:solidFill>
              </a:defRPr>
            </a:lvl9pPr>
          </a:lstStyle>
          <a:p>
            <a:endParaRPr/>
          </a:p>
        </p:txBody>
      </p:sp>
      <p:sp>
        <p:nvSpPr>
          <p:cNvPr id="11" name="Google Shape;11;p2"/>
          <p:cNvSpPr txBox="1">
            <a:spLocks noGrp="1"/>
          </p:cNvSpPr>
          <p:nvPr>
            <p:ph type="subTitle" idx="1"/>
          </p:nvPr>
        </p:nvSpPr>
        <p:spPr>
          <a:xfrm>
            <a:off x="4980000" y="2834125"/>
            <a:ext cx="3852300" cy="17139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dk1"/>
              </a:buClr>
              <a:buSzPts val="1200"/>
              <a:buNone/>
              <a:defRPr sz="1200">
                <a:solidFill>
                  <a:schemeClr val="dk1"/>
                </a:solidFill>
              </a:defRPr>
            </a:lvl1pPr>
            <a:lvl2pPr lvl="1" algn="ctr">
              <a:lnSpc>
                <a:spcPct val="100000"/>
              </a:lnSpc>
              <a:spcBef>
                <a:spcPts val="0"/>
              </a:spcBef>
              <a:spcAft>
                <a:spcPts val="0"/>
              </a:spcAft>
              <a:buClr>
                <a:schemeClr val="dk1"/>
              </a:buClr>
              <a:buSzPts val="1200"/>
              <a:buNone/>
              <a:defRPr sz="1200">
                <a:solidFill>
                  <a:schemeClr val="dk1"/>
                </a:solidFill>
              </a:defRPr>
            </a:lvl2pPr>
            <a:lvl3pPr lvl="2" algn="ctr">
              <a:lnSpc>
                <a:spcPct val="100000"/>
              </a:lnSpc>
              <a:spcBef>
                <a:spcPts val="0"/>
              </a:spcBef>
              <a:spcAft>
                <a:spcPts val="0"/>
              </a:spcAft>
              <a:buClr>
                <a:schemeClr val="dk1"/>
              </a:buClr>
              <a:buSzPts val="1200"/>
              <a:buNone/>
              <a:defRPr sz="1200">
                <a:solidFill>
                  <a:schemeClr val="dk1"/>
                </a:solidFill>
              </a:defRPr>
            </a:lvl3pPr>
            <a:lvl4pPr lvl="3" algn="ctr">
              <a:lnSpc>
                <a:spcPct val="100000"/>
              </a:lnSpc>
              <a:spcBef>
                <a:spcPts val="0"/>
              </a:spcBef>
              <a:spcAft>
                <a:spcPts val="0"/>
              </a:spcAft>
              <a:buClr>
                <a:schemeClr val="dk1"/>
              </a:buClr>
              <a:buSzPts val="1200"/>
              <a:buNone/>
              <a:defRPr sz="1200">
                <a:solidFill>
                  <a:schemeClr val="dk1"/>
                </a:solidFill>
              </a:defRPr>
            </a:lvl4pPr>
            <a:lvl5pPr lvl="4" algn="ctr">
              <a:lnSpc>
                <a:spcPct val="100000"/>
              </a:lnSpc>
              <a:spcBef>
                <a:spcPts val="0"/>
              </a:spcBef>
              <a:spcAft>
                <a:spcPts val="0"/>
              </a:spcAft>
              <a:buClr>
                <a:schemeClr val="dk1"/>
              </a:buClr>
              <a:buSzPts val="1200"/>
              <a:buNone/>
              <a:defRPr sz="1200">
                <a:solidFill>
                  <a:schemeClr val="dk1"/>
                </a:solidFill>
              </a:defRPr>
            </a:lvl5pPr>
            <a:lvl6pPr lvl="5" algn="ctr">
              <a:lnSpc>
                <a:spcPct val="100000"/>
              </a:lnSpc>
              <a:spcBef>
                <a:spcPts val="0"/>
              </a:spcBef>
              <a:spcAft>
                <a:spcPts val="0"/>
              </a:spcAft>
              <a:buClr>
                <a:schemeClr val="dk1"/>
              </a:buClr>
              <a:buSzPts val="1200"/>
              <a:buNone/>
              <a:defRPr sz="1200">
                <a:solidFill>
                  <a:schemeClr val="dk1"/>
                </a:solidFill>
              </a:defRPr>
            </a:lvl6pPr>
            <a:lvl7pPr lvl="6" algn="ctr">
              <a:lnSpc>
                <a:spcPct val="100000"/>
              </a:lnSpc>
              <a:spcBef>
                <a:spcPts val="0"/>
              </a:spcBef>
              <a:spcAft>
                <a:spcPts val="0"/>
              </a:spcAft>
              <a:buClr>
                <a:schemeClr val="dk1"/>
              </a:buClr>
              <a:buSzPts val="1200"/>
              <a:buNone/>
              <a:defRPr sz="1200">
                <a:solidFill>
                  <a:schemeClr val="dk1"/>
                </a:solidFill>
              </a:defRPr>
            </a:lvl7pPr>
            <a:lvl8pPr lvl="7" algn="ctr">
              <a:lnSpc>
                <a:spcPct val="100000"/>
              </a:lnSpc>
              <a:spcBef>
                <a:spcPts val="0"/>
              </a:spcBef>
              <a:spcAft>
                <a:spcPts val="0"/>
              </a:spcAft>
              <a:buClr>
                <a:schemeClr val="dk1"/>
              </a:buClr>
              <a:buSzPts val="1200"/>
              <a:buNone/>
              <a:defRPr sz="1200">
                <a:solidFill>
                  <a:schemeClr val="dk1"/>
                </a:solidFill>
              </a:defRPr>
            </a:lvl8pPr>
            <a:lvl9pPr lvl="8" algn="ctr">
              <a:lnSpc>
                <a:spcPct val="100000"/>
              </a:lnSpc>
              <a:spcBef>
                <a:spcPts val="0"/>
              </a:spcBef>
              <a:spcAft>
                <a:spcPts val="0"/>
              </a:spcAft>
              <a:buClr>
                <a:schemeClr val="dk1"/>
              </a:buClr>
              <a:buSzPts val="1200"/>
              <a:buNone/>
              <a:defRPr sz="1200">
                <a:solidFill>
                  <a:schemeClr val="dk1"/>
                </a:solidFill>
              </a:defRPr>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54"/>
        <p:cNvGrpSpPr/>
        <p:nvPr/>
      </p:nvGrpSpPr>
      <p:grpSpPr>
        <a:xfrm>
          <a:off x="0" y="0"/>
          <a:ext cx="0" cy="0"/>
          <a:chOff x="0" y="0"/>
          <a:chExt cx="0" cy="0"/>
        </a:xfrm>
      </p:grpSpPr>
      <p:sp>
        <p:nvSpPr>
          <p:cNvPr id="55" name="Google Shape;55;p1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6" name="Google Shape;56;p1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7" name="Google Shape;57;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0" name="Google Shape;60;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1"/>
        <p:cNvGrpSpPr/>
        <p:nvPr/>
      </p:nvGrpSpPr>
      <p:grpSpPr>
        <a:xfrm>
          <a:off x="0" y="0"/>
          <a:ext cx="0" cy="0"/>
          <a:chOff x="0" y="0"/>
          <a:chExt cx="0" cy="0"/>
        </a:xfrm>
      </p:grpSpPr>
      <p:sp>
        <p:nvSpPr>
          <p:cNvPr id="62" name="Google Shape;6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3" name="Google Shape;63;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64" name="Google Shape;64;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5"/>
        <p:cNvGrpSpPr/>
        <p:nvPr/>
      </p:nvGrpSpPr>
      <p:grpSpPr>
        <a:xfrm>
          <a:off x="0" y="0"/>
          <a:ext cx="0" cy="0"/>
          <a:chOff x="0" y="0"/>
          <a:chExt cx="0" cy="0"/>
        </a:xfrm>
      </p:grpSpPr>
      <p:sp>
        <p:nvSpPr>
          <p:cNvPr id="66" name="Google Shape;66;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7" name="Google Shape;67;p1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8" name="Google Shape;68;p1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9" name="Google Shape;69;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0"/>
        <p:cNvGrpSpPr/>
        <p:nvPr/>
      </p:nvGrpSpPr>
      <p:grpSpPr>
        <a:xfrm>
          <a:off x="0" y="0"/>
          <a:ext cx="0" cy="0"/>
          <a:chOff x="0" y="0"/>
          <a:chExt cx="0" cy="0"/>
        </a:xfrm>
      </p:grpSpPr>
      <p:sp>
        <p:nvSpPr>
          <p:cNvPr id="71" name="Google Shape;71;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2" name="Google Shape;72;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3"/>
        <p:cNvGrpSpPr/>
        <p:nvPr/>
      </p:nvGrpSpPr>
      <p:grpSpPr>
        <a:xfrm>
          <a:off x="0" y="0"/>
          <a:ext cx="0" cy="0"/>
          <a:chOff x="0" y="0"/>
          <a:chExt cx="0" cy="0"/>
        </a:xfrm>
      </p:grpSpPr>
      <p:sp>
        <p:nvSpPr>
          <p:cNvPr id="74" name="Google Shape;74;p1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5" name="Google Shape;75;p1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76" name="Google Shape;76;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7"/>
        <p:cNvGrpSpPr/>
        <p:nvPr/>
      </p:nvGrpSpPr>
      <p:grpSpPr>
        <a:xfrm>
          <a:off x="0" y="0"/>
          <a:ext cx="0" cy="0"/>
          <a:chOff x="0" y="0"/>
          <a:chExt cx="0" cy="0"/>
        </a:xfrm>
      </p:grpSpPr>
      <p:sp>
        <p:nvSpPr>
          <p:cNvPr id="78" name="Google Shape;78;p20"/>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79" name="Google Shape;79;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1"/>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83" name="Google Shape;83;p21"/>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4" name="Google Shape;84;p21"/>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85" name="Google Shape;85;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6"/>
        <p:cNvGrpSpPr/>
        <p:nvPr/>
      </p:nvGrpSpPr>
      <p:grpSpPr>
        <a:xfrm>
          <a:off x="0" y="0"/>
          <a:ext cx="0" cy="0"/>
          <a:chOff x="0" y="0"/>
          <a:chExt cx="0" cy="0"/>
        </a:xfrm>
      </p:grpSpPr>
      <p:sp>
        <p:nvSpPr>
          <p:cNvPr id="87" name="Google Shape;87;p2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800"/>
              <a:buNone/>
              <a:defRPr/>
            </a:lvl1pPr>
          </a:lstStyle>
          <a:p>
            <a:endParaRPr/>
          </a:p>
        </p:txBody>
      </p:sp>
      <p:sp>
        <p:nvSpPr>
          <p:cNvPr id="88" name="Google Shape;88;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9"/>
        <p:cNvGrpSpPr/>
        <p:nvPr/>
      </p:nvGrpSpPr>
      <p:grpSpPr>
        <a:xfrm>
          <a:off x="0" y="0"/>
          <a:ext cx="0" cy="0"/>
          <a:chOff x="0" y="0"/>
          <a:chExt cx="0" cy="0"/>
        </a:xfrm>
      </p:grpSpPr>
      <p:sp>
        <p:nvSpPr>
          <p:cNvPr id="90" name="Google Shape;90;p2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91" name="Google Shape;91;p23"/>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rtl="0">
              <a:spcBef>
                <a:spcPts val="0"/>
              </a:spcBef>
              <a:spcAft>
                <a:spcPts val="0"/>
              </a:spcAft>
              <a:buSzPts val="18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92" name="Google Shape;92;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3"/>
        <p:cNvGrpSpPr/>
        <p:nvPr/>
      </p:nvGrpSpPr>
      <p:grpSpPr>
        <a:xfrm>
          <a:off x="0" y="0"/>
          <a:ext cx="0" cy="0"/>
          <a:chOff x="0" y="0"/>
          <a:chExt cx="0" cy="0"/>
        </a:xfrm>
      </p:grpSpPr>
      <p:sp>
        <p:nvSpPr>
          <p:cNvPr id="94" name="Google Shape;94;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12175"/>
            <a:ext cx="7632300" cy="572700"/>
          </a:xfrm>
          <a:prstGeom prst="rect">
            <a:avLst/>
          </a:prstGeom>
        </p:spPr>
        <p:txBody>
          <a:bodyPr spcFirstLastPara="1" wrap="square" lIns="91425" tIns="91425" rIns="91425" bIns="91425" anchor="t" anchorCtr="0">
            <a:normAutofit/>
          </a:bodyPr>
          <a:lstStyle>
            <a:lvl1pPr lvl="0" algn="ctr">
              <a:spcBef>
                <a:spcPts val="0"/>
              </a:spcBef>
              <a:spcAft>
                <a:spcPts val="0"/>
              </a:spcAft>
              <a:buClr>
                <a:schemeClr val="lt1"/>
              </a:buClr>
              <a:buSzPts val="2200"/>
              <a:buNone/>
              <a:defRPr sz="2200">
                <a:solidFill>
                  <a:schemeClr val="lt1"/>
                </a:solidFill>
              </a:defRPr>
            </a:lvl1pPr>
            <a:lvl2pPr lvl="1" algn="ctr">
              <a:spcBef>
                <a:spcPts val="0"/>
              </a:spcBef>
              <a:spcAft>
                <a:spcPts val="0"/>
              </a:spcAft>
              <a:buClr>
                <a:schemeClr val="lt1"/>
              </a:buClr>
              <a:buSzPts val="2200"/>
              <a:buNone/>
              <a:defRPr sz="2200">
                <a:solidFill>
                  <a:schemeClr val="lt1"/>
                </a:solidFill>
              </a:defRPr>
            </a:lvl2pPr>
            <a:lvl3pPr lvl="2" algn="ctr">
              <a:spcBef>
                <a:spcPts val="0"/>
              </a:spcBef>
              <a:spcAft>
                <a:spcPts val="0"/>
              </a:spcAft>
              <a:buClr>
                <a:schemeClr val="lt1"/>
              </a:buClr>
              <a:buSzPts val="2200"/>
              <a:buNone/>
              <a:defRPr sz="2200">
                <a:solidFill>
                  <a:schemeClr val="lt1"/>
                </a:solidFill>
              </a:defRPr>
            </a:lvl3pPr>
            <a:lvl4pPr lvl="3" algn="ctr">
              <a:spcBef>
                <a:spcPts val="0"/>
              </a:spcBef>
              <a:spcAft>
                <a:spcPts val="0"/>
              </a:spcAft>
              <a:buClr>
                <a:schemeClr val="lt1"/>
              </a:buClr>
              <a:buSzPts val="2200"/>
              <a:buNone/>
              <a:defRPr sz="2200">
                <a:solidFill>
                  <a:schemeClr val="lt1"/>
                </a:solidFill>
              </a:defRPr>
            </a:lvl4pPr>
            <a:lvl5pPr lvl="4" algn="ctr">
              <a:spcBef>
                <a:spcPts val="0"/>
              </a:spcBef>
              <a:spcAft>
                <a:spcPts val="0"/>
              </a:spcAft>
              <a:buClr>
                <a:schemeClr val="lt1"/>
              </a:buClr>
              <a:buSzPts val="2200"/>
              <a:buNone/>
              <a:defRPr sz="2200">
                <a:solidFill>
                  <a:schemeClr val="lt1"/>
                </a:solidFill>
              </a:defRPr>
            </a:lvl5pPr>
            <a:lvl6pPr lvl="5" algn="ctr">
              <a:spcBef>
                <a:spcPts val="0"/>
              </a:spcBef>
              <a:spcAft>
                <a:spcPts val="0"/>
              </a:spcAft>
              <a:buClr>
                <a:schemeClr val="lt1"/>
              </a:buClr>
              <a:buSzPts val="2200"/>
              <a:buNone/>
              <a:defRPr sz="2200">
                <a:solidFill>
                  <a:schemeClr val="lt1"/>
                </a:solidFill>
              </a:defRPr>
            </a:lvl6pPr>
            <a:lvl7pPr lvl="6" algn="ctr">
              <a:spcBef>
                <a:spcPts val="0"/>
              </a:spcBef>
              <a:spcAft>
                <a:spcPts val="0"/>
              </a:spcAft>
              <a:buClr>
                <a:schemeClr val="lt1"/>
              </a:buClr>
              <a:buSzPts val="2200"/>
              <a:buNone/>
              <a:defRPr sz="2200">
                <a:solidFill>
                  <a:schemeClr val="lt1"/>
                </a:solidFill>
              </a:defRPr>
            </a:lvl7pPr>
            <a:lvl8pPr lvl="7" algn="ctr">
              <a:spcBef>
                <a:spcPts val="0"/>
              </a:spcBef>
              <a:spcAft>
                <a:spcPts val="0"/>
              </a:spcAft>
              <a:buClr>
                <a:schemeClr val="lt1"/>
              </a:buClr>
              <a:buSzPts val="2200"/>
              <a:buNone/>
              <a:defRPr sz="2200">
                <a:solidFill>
                  <a:schemeClr val="lt1"/>
                </a:solidFill>
              </a:defRPr>
            </a:lvl8pPr>
            <a:lvl9pPr lvl="8" algn="ctr">
              <a:spcBef>
                <a:spcPts val="0"/>
              </a:spcBef>
              <a:spcAft>
                <a:spcPts val="0"/>
              </a:spcAft>
              <a:buClr>
                <a:schemeClr val="lt1"/>
              </a:buClr>
              <a:buSzPts val="2200"/>
              <a:buNone/>
              <a:defRPr sz="2200">
                <a:solidFill>
                  <a:schemeClr val="lt1"/>
                </a:solidFill>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3.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3">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blipFill>
          <a:blip r:embed="rId13">
            <a:alphaModFix/>
          </a:blip>
          <a:stretch>
            <a:fillRect/>
          </a:stretch>
        </a:blip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0"/>
              </a:spcBef>
              <a:spcAft>
                <a:spcPts val="0"/>
              </a:spcAft>
              <a:buClr>
                <a:schemeClr val="dk2"/>
              </a:buClr>
              <a:buSzPts val="1400"/>
              <a:buChar char="○"/>
              <a:defRPr>
                <a:solidFill>
                  <a:schemeClr val="dk2"/>
                </a:solidFill>
              </a:defRPr>
            </a:lvl2pPr>
            <a:lvl3pPr marL="1371600" lvl="2" indent="-317500" rtl="0">
              <a:lnSpc>
                <a:spcPct val="115000"/>
              </a:lnSpc>
              <a:spcBef>
                <a:spcPts val="0"/>
              </a:spcBef>
              <a:spcAft>
                <a:spcPts val="0"/>
              </a:spcAft>
              <a:buClr>
                <a:schemeClr val="dk2"/>
              </a:buClr>
              <a:buSzPts val="1400"/>
              <a:buChar char="■"/>
              <a:defRPr>
                <a:solidFill>
                  <a:schemeClr val="dk2"/>
                </a:solidFill>
              </a:defRPr>
            </a:lvl3pPr>
            <a:lvl4pPr marL="1828800" lvl="3" indent="-317500" rtl="0">
              <a:lnSpc>
                <a:spcPct val="115000"/>
              </a:lnSpc>
              <a:spcBef>
                <a:spcPts val="0"/>
              </a:spcBef>
              <a:spcAft>
                <a:spcPts val="0"/>
              </a:spcAft>
              <a:buClr>
                <a:schemeClr val="dk2"/>
              </a:buClr>
              <a:buSzPts val="1400"/>
              <a:buChar char="●"/>
              <a:defRPr>
                <a:solidFill>
                  <a:schemeClr val="dk2"/>
                </a:solidFill>
              </a:defRPr>
            </a:lvl4pPr>
            <a:lvl5pPr marL="2286000" lvl="4" indent="-317500" rtl="0">
              <a:lnSpc>
                <a:spcPct val="115000"/>
              </a:lnSpc>
              <a:spcBef>
                <a:spcPts val="0"/>
              </a:spcBef>
              <a:spcAft>
                <a:spcPts val="0"/>
              </a:spcAft>
              <a:buClr>
                <a:schemeClr val="dk2"/>
              </a:buClr>
              <a:buSzPts val="1400"/>
              <a:buChar char="○"/>
              <a:defRPr>
                <a:solidFill>
                  <a:schemeClr val="dk2"/>
                </a:solidFill>
              </a:defRPr>
            </a:lvl5pPr>
            <a:lvl6pPr marL="2743200" lvl="5" indent="-317500" rtl="0">
              <a:lnSpc>
                <a:spcPct val="115000"/>
              </a:lnSpc>
              <a:spcBef>
                <a:spcPts val="0"/>
              </a:spcBef>
              <a:spcAft>
                <a:spcPts val="0"/>
              </a:spcAft>
              <a:buClr>
                <a:schemeClr val="dk2"/>
              </a:buClr>
              <a:buSzPts val="1400"/>
              <a:buChar char="■"/>
              <a:defRPr>
                <a:solidFill>
                  <a:schemeClr val="dk2"/>
                </a:solidFill>
              </a:defRPr>
            </a:lvl6pPr>
            <a:lvl7pPr marL="3200400" lvl="6" indent="-317500" rtl="0">
              <a:lnSpc>
                <a:spcPct val="115000"/>
              </a:lnSpc>
              <a:spcBef>
                <a:spcPts val="0"/>
              </a:spcBef>
              <a:spcAft>
                <a:spcPts val="0"/>
              </a:spcAft>
              <a:buClr>
                <a:schemeClr val="dk2"/>
              </a:buClr>
              <a:buSzPts val="1400"/>
              <a:buChar char="●"/>
              <a:defRPr>
                <a:solidFill>
                  <a:schemeClr val="dk2"/>
                </a:solidFill>
              </a:defRPr>
            </a:lvl7pPr>
            <a:lvl8pPr marL="3657600" lvl="7" indent="-317500" rtl="0">
              <a:lnSpc>
                <a:spcPct val="115000"/>
              </a:lnSpc>
              <a:spcBef>
                <a:spcPts val="0"/>
              </a:spcBef>
              <a:spcAft>
                <a:spcPts val="0"/>
              </a:spcAft>
              <a:buClr>
                <a:schemeClr val="dk2"/>
              </a:buClr>
              <a:buSzPts val="1400"/>
              <a:buChar char="○"/>
              <a:defRPr>
                <a:solidFill>
                  <a:schemeClr val="dk2"/>
                </a:solidFill>
              </a:defRPr>
            </a:lvl8pPr>
            <a:lvl9pPr marL="4114800" lvl="8" indent="-317500" rtl="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hyperlink" Target="https://www.linkedin.com/in/hanifajari/" TargetMode="External"/><Relationship Id="rId4" Type="http://schemas.openxmlformats.org/officeDocument/2006/relationships/image" Target="../media/image5.jp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8"/>
        <p:cNvGrpSpPr/>
        <p:nvPr/>
      </p:nvGrpSpPr>
      <p:grpSpPr>
        <a:xfrm>
          <a:off x="0" y="0"/>
          <a:ext cx="0" cy="0"/>
          <a:chOff x="0" y="0"/>
          <a:chExt cx="0" cy="0"/>
        </a:xfrm>
      </p:grpSpPr>
      <p:sp>
        <p:nvSpPr>
          <p:cNvPr id="99" name="Google Shape;99;p25"/>
          <p:cNvSpPr txBox="1">
            <a:spLocks noGrp="1"/>
          </p:cNvSpPr>
          <p:nvPr>
            <p:ph type="ctrTitle"/>
          </p:nvPr>
        </p:nvSpPr>
        <p:spPr>
          <a:xfrm>
            <a:off x="311700" y="1450625"/>
            <a:ext cx="3736800" cy="20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SzPts val="990"/>
              <a:buNone/>
            </a:pPr>
            <a:r>
              <a:rPr lang="en" sz="3180">
                <a:latin typeface="Dosis"/>
                <a:ea typeface="Dosis"/>
                <a:cs typeface="Dosis"/>
                <a:sym typeface="Dosis"/>
              </a:rPr>
              <a:t>Predict Clicked Ads Customer Classification by using Machine Learning</a:t>
            </a:r>
            <a:endParaRPr sz="3180">
              <a:latin typeface="Dosis"/>
              <a:ea typeface="Dosis"/>
              <a:cs typeface="Dosis"/>
              <a:sym typeface="Dosis"/>
            </a:endParaRPr>
          </a:p>
        </p:txBody>
      </p:sp>
      <p:sp>
        <p:nvSpPr>
          <p:cNvPr id="4" name="Google Shape;102;p25">
            <a:extLst>
              <a:ext uri="{FF2B5EF4-FFF2-40B4-BE49-F238E27FC236}">
                <a16:creationId xmlns:a16="http://schemas.microsoft.com/office/drawing/2014/main" id="{171D8415-912D-D5F7-D5C7-7A24579512DD}"/>
              </a:ext>
            </a:extLst>
          </p:cNvPr>
          <p:cNvSpPr txBox="1">
            <a:spLocks noGrp="1"/>
          </p:cNvSpPr>
          <p:nvPr>
            <p:ph type="subTitle" idx="1"/>
          </p:nvPr>
        </p:nvSpPr>
        <p:spPr>
          <a:xfrm>
            <a:off x="4665150" y="2202425"/>
            <a:ext cx="4167000" cy="2298000"/>
          </a:xfrm>
          <a:prstGeom prst="rect">
            <a:avLst/>
          </a:prstGeom>
        </p:spPr>
        <p:txBody>
          <a:bodyPr spcFirstLastPara="1" wrap="square" lIns="91425" tIns="91425" rIns="91425" bIns="91425" anchor="t" anchorCtr="0">
            <a:noAutofit/>
          </a:bodyPr>
          <a:lstStyle/>
          <a:p>
            <a:pPr marL="0" lvl="0" indent="0" algn="just" rtl="0">
              <a:lnSpc>
                <a:spcPct val="95000"/>
              </a:lnSpc>
              <a:spcBef>
                <a:spcPts val="0"/>
              </a:spcBef>
              <a:spcAft>
                <a:spcPts val="1200"/>
              </a:spcAft>
              <a:buSzPts val="1018"/>
              <a:buNone/>
            </a:pPr>
            <a:r>
              <a:rPr lang="en-US" sz="1217">
                <a:solidFill>
                  <a:schemeClr val="dk1"/>
                </a:solidFill>
                <a:latin typeface="Nunito"/>
                <a:ea typeface="Nunito"/>
                <a:cs typeface="Nunito"/>
                <a:sym typeface="Nunito"/>
              </a:rPr>
              <a:t>I am a freshgraduate from Chemistry,Faculty Mathematics and Natural Sciences, University of Indonesia.  During my time as student, I also worked as Incubator Research and Analytic Intern at Corporate Innovation Asia. During in my internship, I studied and implemented design thinking and agile development to create myaccurate. I also have experience as big data analytics in Kimia Farma. I colaborated with sales departement to developing sales dashboard in Google Studio. I used MySQL Workbench to mining data and aggregated data. I’m prospect of bringing the skills I developed through this experience as Data Analyst, Data Scientist, Business Intelegence and Data Engineer.</a:t>
            </a:r>
          </a:p>
        </p:txBody>
      </p:sp>
      <p:pic>
        <p:nvPicPr>
          <p:cNvPr id="5" name="Picture 4" descr="A person in a suit and tie&#10;&#10;Description automatically generated with medium confidence">
            <a:extLst>
              <a:ext uri="{FF2B5EF4-FFF2-40B4-BE49-F238E27FC236}">
                <a16:creationId xmlns:a16="http://schemas.microsoft.com/office/drawing/2014/main" id="{D7647DCB-2D00-5D03-5382-EDC0C481E3C1}"/>
              </a:ext>
            </a:extLst>
          </p:cNvPr>
          <p:cNvPicPr>
            <a:picLocks noChangeAspect="1"/>
          </p:cNvPicPr>
          <p:nvPr/>
        </p:nvPicPr>
        <p:blipFill>
          <a:blip r:embed="rId4"/>
          <a:stretch>
            <a:fillRect/>
          </a:stretch>
        </p:blipFill>
        <p:spPr>
          <a:xfrm>
            <a:off x="4759482" y="506304"/>
            <a:ext cx="1063692" cy="1597792"/>
          </a:xfrm>
          <a:prstGeom prst="rect">
            <a:avLst/>
          </a:prstGeom>
        </p:spPr>
      </p:pic>
      <p:sp>
        <p:nvSpPr>
          <p:cNvPr id="6" name="Google Shape;100;p25">
            <a:extLst>
              <a:ext uri="{FF2B5EF4-FFF2-40B4-BE49-F238E27FC236}">
                <a16:creationId xmlns:a16="http://schemas.microsoft.com/office/drawing/2014/main" id="{B4A1B957-5290-FD93-3983-F9AEA9B4B447}"/>
              </a:ext>
            </a:extLst>
          </p:cNvPr>
          <p:cNvSpPr txBox="1"/>
          <p:nvPr/>
        </p:nvSpPr>
        <p:spPr>
          <a:xfrm>
            <a:off x="5823174" y="996610"/>
            <a:ext cx="2720754" cy="792600"/>
          </a:xfrm>
          <a:prstGeom prst="rect">
            <a:avLst/>
          </a:prstGeom>
          <a:noFill/>
          <a:ln>
            <a:noFill/>
          </a:ln>
        </p:spPr>
        <p:txBody>
          <a:bodyPr spcFirstLastPara="1" wrap="square" lIns="68575" tIns="34275" rIns="68575" bIns="3427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Clr>
                <a:srgbClr val="000000"/>
              </a:buClr>
              <a:buSzPts val="1100"/>
              <a:buFont typeface="Arial"/>
              <a:buNone/>
            </a:pPr>
            <a:r>
              <a:rPr lang="en-US" sz="1200" b="1">
                <a:latin typeface="Dosis"/>
                <a:ea typeface="Dosis"/>
                <a:cs typeface="Dosis"/>
                <a:sym typeface="Dosis"/>
              </a:rPr>
              <a:t>Created by: </a:t>
            </a:r>
          </a:p>
          <a:p>
            <a:pPr marL="0" marR="0" lvl="0" indent="0" algn="l" rtl="0">
              <a:lnSpc>
                <a:spcPct val="100000"/>
              </a:lnSpc>
              <a:spcBef>
                <a:spcPts val="0"/>
              </a:spcBef>
              <a:spcAft>
                <a:spcPts val="0"/>
              </a:spcAft>
              <a:buClr>
                <a:srgbClr val="000000"/>
              </a:buClr>
              <a:buSzPts val="1100"/>
              <a:buFont typeface="Arial"/>
              <a:buNone/>
            </a:pPr>
            <a:r>
              <a:rPr lang="en-US" sz="1200" b="1" i="0" u="none" strike="noStrike" cap="none">
                <a:solidFill>
                  <a:srgbClr val="000000"/>
                </a:solidFill>
                <a:latin typeface="Dosis"/>
                <a:ea typeface="Dosis"/>
                <a:cs typeface="Dosis"/>
                <a:sym typeface="Dosis"/>
              </a:rPr>
              <a:t>Muhammad Hanif Fajari</a:t>
            </a:r>
          </a:p>
          <a:p>
            <a:pPr marL="0" marR="0" lvl="0" indent="0" algn="l" rtl="0">
              <a:lnSpc>
                <a:spcPct val="100000"/>
              </a:lnSpc>
              <a:spcBef>
                <a:spcPts val="0"/>
              </a:spcBef>
              <a:spcAft>
                <a:spcPts val="0"/>
              </a:spcAft>
              <a:buClr>
                <a:srgbClr val="000000"/>
              </a:buClr>
              <a:buSzPts val="1100"/>
              <a:buFont typeface="Arial"/>
              <a:buNone/>
            </a:pPr>
            <a:r>
              <a:rPr lang="en-US" sz="1200">
                <a:latin typeface="Dosis"/>
                <a:ea typeface="Dosis"/>
                <a:cs typeface="Dosis"/>
                <a:sym typeface="Dosis"/>
              </a:rPr>
              <a:t>muhammadhaniffajari@gmail.com</a:t>
            </a:r>
          </a:p>
          <a:p>
            <a:pPr marL="0" marR="0" lvl="0" indent="0" algn="l" rtl="0">
              <a:lnSpc>
                <a:spcPct val="100000"/>
              </a:lnSpc>
              <a:spcBef>
                <a:spcPts val="0"/>
              </a:spcBef>
              <a:spcAft>
                <a:spcPts val="0"/>
              </a:spcAft>
              <a:buClr>
                <a:srgbClr val="000000"/>
              </a:buClr>
              <a:buSzPts val="1100"/>
              <a:buFont typeface="Arial"/>
              <a:buNone/>
            </a:pPr>
            <a:r>
              <a:rPr lang="en-US" sz="1200">
                <a:latin typeface="Dosis"/>
                <a:ea typeface="Dosis"/>
                <a:cs typeface="Dosis"/>
                <a:sym typeface="Dosis"/>
                <a:hlinkClick r:id="rId5"/>
              </a:rPr>
              <a:t>https://www.linkedin.com/in/hanifajari/</a:t>
            </a:r>
            <a:endParaRPr lang="en-US" sz="1200">
              <a:latin typeface="Dosis"/>
              <a:ea typeface="Dosis"/>
              <a:cs typeface="Dosis"/>
              <a:sym typeface="Dosi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6"/>
          <p:cNvSpPr txBox="1">
            <a:spLocks noGrp="1"/>
          </p:cNvSpPr>
          <p:nvPr>
            <p:ph type="title"/>
          </p:nvPr>
        </p:nvSpPr>
        <p:spPr>
          <a:xfrm>
            <a:off x="0" y="-12175"/>
            <a:ext cx="79263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SzPts val="990"/>
              <a:buNone/>
            </a:pPr>
            <a:r>
              <a:rPr lang="en" sz="2220" b="1">
                <a:solidFill>
                  <a:schemeClr val="lt1"/>
                </a:solidFill>
                <a:latin typeface="Roboto"/>
                <a:ea typeface="Roboto"/>
                <a:cs typeface="Roboto"/>
                <a:sym typeface="Roboto"/>
              </a:rPr>
              <a:t>Overview</a:t>
            </a:r>
            <a:endParaRPr sz="2220" b="1">
              <a:solidFill>
                <a:schemeClr val="lt1"/>
              </a:solidFill>
              <a:latin typeface="Roboto"/>
              <a:ea typeface="Roboto"/>
              <a:cs typeface="Roboto"/>
              <a:sym typeface="Roboto"/>
            </a:endParaRPr>
          </a:p>
        </p:txBody>
      </p:sp>
      <p:sp>
        <p:nvSpPr>
          <p:cNvPr id="108" name="Google Shape;108;p26"/>
          <p:cNvSpPr txBox="1">
            <a:spLocks noGrp="1"/>
          </p:cNvSpPr>
          <p:nvPr>
            <p:ph type="body" idx="1"/>
          </p:nvPr>
        </p:nvSpPr>
        <p:spPr>
          <a:xfrm>
            <a:off x="311700" y="1506875"/>
            <a:ext cx="8520600" cy="3062100"/>
          </a:xfrm>
          <a:prstGeom prst="rect">
            <a:avLst/>
          </a:prstGeom>
        </p:spPr>
        <p:txBody>
          <a:bodyPr spcFirstLastPara="1" wrap="square" lIns="91425" tIns="91425" rIns="91425" bIns="91425" anchor="t" anchorCtr="0">
            <a:normAutofit/>
          </a:bodyPr>
          <a:lstStyle/>
          <a:p>
            <a:pPr marL="0" lvl="0" indent="0" algn="just" rtl="0">
              <a:spcBef>
                <a:spcPts val="0"/>
              </a:spcBef>
              <a:spcAft>
                <a:spcPts val="0"/>
              </a:spcAft>
              <a:buNone/>
            </a:pPr>
            <a:r>
              <a:rPr lang="en">
                <a:solidFill>
                  <a:schemeClr val="dk1"/>
                </a:solidFill>
                <a:latin typeface="Dosis"/>
                <a:ea typeface="Dosis"/>
                <a:cs typeface="Dosis"/>
                <a:sym typeface="Dosis"/>
              </a:rPr>
              <a:t>“Sebuah perusahaan di Indonesia ingin mengetahui efektifitas sebuah iklan yang mereka tayangkan, hal ini penting bagi perusahaan agar dapat mengetahui seberapa besar ketercapainnya iklan yang dipasarkan sehingga dapat menarik customers untuk melihat iklan.</a:t>
            </a:r>
            <a:endParaRPr>
              <a:solidFill>
                <a:schemeClr val="dk1"/>
              </a:solidFill>
              <a:latin typeface="Dosis"/>
              <a:ea typeface="Dosis"/>
              <a:cs typeface="Dosis"/>
              <a:sym typeface="Dosis"/>
            </a:endParaRPr>
          </a:p>
          <a:p>
            <a:pPr marL="0" lvl="0" indent="0" algn="just" rtl="0">
              <a:spcBef>
                <a:spcPts val="1200"/>
              </a:spcBef>
              <a:spcAft>
                <a:spcPts val="1200"/>
              </a:spcAft>
              <a:buNone/>
            </a:pPr>
            <a:r>
              <a:rPr lang="en">
                <a:solidFill>
                  <a:schemeClr val="dk1"/>
                </a:solidFill>
                <a:latin typeface="Dosis"/>
                <a:ea typeface="Dosis"/>
                <a:cs typeface="Dosis"/>
                <a:sym typeface="Dosis"/>
              </a:rPr>
              <a:t>Dengan mengolah data historical advertisement serta menemukan insight serta pola yang terjadi, maka dapat membantu perusahaan dalam menentukan target marketing, fokus case ini adalah membuat model machine learning classification yang berfungsi menentukan target customers yang tepat ”</a:t>
            </a:r>
            <a:endParaRPr>
              <a:solidFill>
                <a:schemeClr val="dk1"/>
              </a:solidFill>
              <a:latin typeface="Dosis"/>
              <a:ea typeface="Dosis"/>
              <a:cs typeface="Dosis"/>
              <a:sym typeface="Dosi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lt1"/>
              </a:buClr>
              <a:buSzPts val="1980"/>
              <a:buFont typeface="Roboto"/>
              <a:buNone/>
            </a:pPr>
            <a:r>
              <a:rPr lang="en" sz="1679" b="1">
                <a:latin typeface="Roboto"/>
                <a:ea typeface="Roboto"/>
                <a:cs typeface="Roboto"/>
                <a:sym typeface="Roboto"/>
              </a:rPr>
              <a:t>Customer Type and Behaviour Analysis on Advertisement</a:t>
            </a:r>
            <a:endParaRPr sz="1679" b="1" i="1"/>
          </a:p>
        </p:txBody>
      </p:sp>
      <p:sp>
        <p:nvSpPr>
          <p:cNvPr id="114" name="Google Shape;114;p27"/>
          <p:cNvSpPr txBox="1">
            <a:spLocks noGrp="1"/>
          </p:cNvSpPr>
          <p:nvPr>
            <p:ph type="body" idx="1"/>
          </p:nvPr>
        </p:nvSpPr>
        <p:spPr>
          <a:xfrm>
            <a:off x="311700" y="823775"/>
            <a:ext cx="8520600" cy="4098600"/>
          </a:xfrm>
          <a:prstGeom prst="rect">
            <a:avLst/>
          </a:prstGeom>
        </p:spPr>
        <p:txBody>
          <a:bodyPr spcFirstLastPara="1" wrap="square" lIns="91425" tIns="91425" rIns="91425" bIns="91425" anchor="t" anchorCtr="0">
            <a:normAutofit/>
          </a:bodyPr>
          <a:lstStyle/>
          <a:p>
            <a:pPr marL="457200" lvl="0" indent="-323850" algn="l" rtl="0">
              <a:spcBef>
                <a:spcPts val="0"/>
              </a:spcBef>
              <a:spcAft>
                <a:spcPts val="0"/>
              </a:spcAft>
              <a:buClr>
                <a:schemeClr val="dk1"/>
              </a:buClr>
              <a:buSzPts val="1500"/>
              <a:buChar char="●"/>
            </a:pPr>
            <a:r>
              <a:rPr lang="en" sz="1500">
                <a:solidFill>
                  <a:schemeClr val="dk1"/>
                </a:solidFill>
              </a:rPr>
              <a:t>Tulislah proses </a:t>
            </a:r>
            <a:r>
              <a:rPr lang="en" sz="1500" b="1" i="1">
                <a:solidFill>
                  <a:schemeClr val="dk1"/>
                </a:solidFill>
              </a:rPr>
              <a:t>Exploration Data Analysis</a:t>
            </a:r>
            <a:r>
              <a:rPr lang="en" sz="1500">
                <a:solidFill>
                  <a:schemeClr val="dk1"/>
                </a:solidFill>
              </a:rPr>
              <a:t> (EDA) yang mencakup </a:t>
            </a:r>
            <a:r>
              <a:rPr lang="en" sz="1500" b="1" i="1">
                <a:solidFill>
                  <a:schemeClr val="dk1"/>
                </a:solidFill>
              </a:rPr>
              <a:t>Statistical analysis</a:t>
            </a:r>
            <a:r>
              <a:rPr lang="en" sz="1500">
                <a:solidFill>
                  <a:schemeClr val="dk1"/>
                </a:solidFill>
              </a:rPr>
              <a:t> baik untuk data numerik maupun kategori, Selanjutnya buat visualisasi data untuk </a:t>
            </a:r>
            <a:r>
              <a:rPr lang="en" sz="1500" b="1" i="1">
                <a:solidFill>
                  <a:schemeClr val="dk1"/>
                </a:solidFill>
              </a:rPr>
              <a:t>Univariate</a:t>
            </a:r>
            <a:r>
              <a:rPr lang="en" sz="1500">
                <a:solidFill>
                  <a:schemeClr val="dk1"/>
                </a:solidFill>
              </a:rPr>
              <a:t> dan </a:t>
            </a:r>
            <a:r>
              <a:rPr lang="en" sz="1500" b="1" i="1">
                <a:solidFill>
                  <a:schemeClr val="dk1"/>
                </a:solidFill>
              </a:rPr>
              <a:t>Bivariate analysis</a:t>
            </a:r>
            <a:r>
              <a:rPr lang="en" sz="1500">
                <a:solidFill>
                  <a:schemeClr val="dk1"/>
                </a:solidFill>
              </a:rPr>
              <a:t>, serta </a:t>
            </a:r>
            <a:r>
              <a:rPr lang="en" sz="1500" b="1" i="1">
                <a:solidFill>
                  <a:schemeClr val="dk1"/>
                </a:solidFill>
              </a:rPr>
              <a:t>Multivariate analysis</a:t>
            </a:r>
            <a:endParaRPr sz="1500" b="1" i="1">
              <a:solidFill>
                <a:schemeClr val="dk1"/>
              </a:solidFill>
            </a:endParaRPr>
          </a:p>
          <a:p>
            <a:pPr marL="457200" lvl="0" indent="0" algn="l" rtl="0">
              <a:spcBef>
                <a:spcPts val="1200"/>
              </a:spcBef>
              <a:spcAft>
                <a:spcPts val="0"/>
              </a:spcAft>
              <a:buNone/>
            </a:pPr>
            <a:endParaRPr sz="1500">
              <a:solidFill>
                <a:schemeClr val="dk1"/>
              </a:solidFill>
            </a:endParaRPr>
          </a:p>
          <a:p>
            <a:pPr marL="457200" lvl="0" indent="-323850" algn="l" rtl="0">
              <a:spcBef>
                <a:spcPts val="1200"/>
              </a:spcBef>
              <a:spcAft>
                <a:spcPts val="0"/>
              </a:spcAft>
              <a:buClr>
                <a:schemeClr val="dk1"/>
              </a:buClr>
              <a:buSzPts val="1500"/>
              <a:buChar char="●"/>
            </a:pPr>
            <a:r>
              <a:rPr lang="en" sz="1500">
                <a:solidFill>
                  <a:schemeClr val="dk1"/>
                </a:solidFill>
              </a:rPr>
              <a:t>Khusus untuk </a:t>
            </a:r>
            <a:r>
              <a:rPr lang="en" sz="1500" b="1" i="1">
                <a:solidFill>
                  <a:schemeClr val="dk1"/>
                </a:solidFill>
              </a:rPr>
              <a:t>Bivariate analysis</a:t>
            </a:r>
            <a:r>
              <a:rPr lang="en" sz="1500">
                <a:solidFill>
                  <a:schemeClr val="dk1"/>
                </a:solidFill>
              </a:rPr>
              <a:t>, tunjukan hubungan antara kolom umur, daily internet usage, dan daily time spent on site.</a:t>
            </a:r>
            <a:endParaRPr sz="1500">
              <a:solidFill>
                <a:schemeClr val="dk1"/>
              </a:solidFill>
            </a:endParaRPr>
          </a:p>
          <a:p>
            <a:pPr marL="457200" lvl="0" indent="0" algn="l" rtl="0">
              <a:spcBef>
                <a:spcPts val="1200"/>
              </a:spcBef>
              <a:spcAft>
                <a:spcPts val="0"/>
              </a:spcAft>
              <a:buNone/>
            </a:pPr>
            <a:endParaRPr sz="1500">
              <a:solidFill>
                <a:schemeClr val="dk1"/>
              </a:solidFill>
            </a:endParaRPr>
          </a:p>
          <a:p>
            <a:pPr marL="457200" lvl="0" indent="-323850" algn="l" rtl="0">
              <a:spcBef>
                <a:spcPts val="1200"/>
              </a:spcBef>
              <a:spcAft>
                <a:spcPts val="0"/>
              </a:spcAft>
              <a:buClr>
                <a:schemeClr val="dk1"/>
              </a:buClr>
              <a:buSzPts val="1500"/>
              <a:buChar char="●"/>
            </a:pPr>
            <a:r>
              <a:rPr lang="en" sz="1500">
                <a:solidFill>
                  <a:schemeClr val="dk1"/>
                </a:solidFill>
              </a:rPr>
              <a:t>Tulislah juga </a:t>
            </a:r>
            <a:r>
              <a:rPr lang="en" sz="1500" b="1">
                <a:solidFill>
                  <a:schemeClr val="dk1"/>
                </a:solidFill>
              </a:rPr>
              <a:t>proses korelasi heatmap</a:t>
            </a:r>
            <a:r>
              <a:rPr lang="en" sz="1500">
                <a:solidFill>
                  <a:schemeClr val="dk1"/>
                </a:solidFill>
              </a:rPr>
              <a:t> untuk mengetahui tingkat korelasi antar kolom</a:t>
            </a:r>
            <a:endParaRPr sz="1500">
              <a:solidFill>
                <a:schemeClr val="dk1"/>
              </a:solidFill>
            </a:endParaRPr>
          </a:p>
          <a:p>
            <a:pPr marL="457200" lvl="0" indent="0" algn="l" rtl="0">
              <a:spcBef>
                <a:spcPts val="1200"/>
              </a:spcBef>
              <a:spcAft>
                <a:spcPts val="0"/>
              </a:spcAft>
              <a:buNone/>
            </a:pPr>
            <a:endParaRPr sz="1500">
              <a:solidFill>
                <a:schemeClr val="dk1"/>
              </a:solidFill>
            </a:endParaRPr>
          </a:p>
          <a:p>
            <a:pPr marL="457200" lvl="0" indent="-323850" algn="l" rtl="0">
              <a:spcBef>
                <a:spcPts val="1200"/>
              </a:spcBef>
              <a:spcAft>
                <a:spcPts val="0"/>
              </a:spcAft>
              <a:buClr>
                <a:schemeClr val="dk1"/>
              </a:buClr>
              <a:buSzPts val="1500"/>
              <a:buChar char="●"/>
            </a:pPr>
            <a:r>
              <a:rPr lang="en" sz="1500" b="1">
                <a:solidFill>
                  <a:schemeClr val="dk1"/>
                </a:solidFill>
              </a:rPr>
              <a:t>Source code</a:t>
            </a:r>
            <a:r>
              <a:rPr lang="en" sz="1500">
                <a:solidFill>
                  <a:schemeClr val="dk1"/>
                </a:solidFill>
              </a:rPr>
              <a:t> yang sudah kamu buat, dapat ditampilkan dan berikan link untuk mengakses file tersebut. Contohnya seperti di pojok kanan bawah.</a:t>
            </a:r>
            <a:endParaRPr sz="1500">
              <a:solidFill>
                <a:schemeClr val="dk1"/>
              </a:solidFill>
            </a:endParaRPr>
          </a:p>
        </p:txBody>
      </p:sp>
      <p:sp>
        <p:nvSpPr>
          <p:cNvPr id="115" name="Google Shape;115;p27"/>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a:solidFill>
                  <a:srgbClr val="000000"/>
                </a:solidFill>
              </a:rPr>
              <a:t>Untuk selengkapnya, dapat melihat jupyter notebook </a:t>
            </a:r>
            <a:r>
              <a:rPr lang="en" sz="1100"/>
              <a:t>disini</a:t>
            </a:r>
            <a:endParaRPr sz="1100">
              <a:solidFill>
                <a:srgbClr val="000000"/>
              </a:solidFill>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327</Words>
  <Application>Microsoft Office PowerPoint</Application>
  <PresentationFormat>On-screen Show (16:9)</PresentationFormat>
  <Paragraphs>18</Paragraphs>
  <Slides>3</Slides>
  <Notes>3</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3</vt:i4>
      </vt:variant>
    </vt:vector>
  </HeadingPairs>
  <TitlesOfParts>
    <vt:vector size="9" baseType="lpstr">
      <vt:lpstr>Roboto</vt:lpstr>
      <vt:lpstr>Arial</vt:lpstr>
      <vt:lpstr>Dosis</vt:lpstr>
      <vt:lpstr>Nunito</vt:lpstr>
      <vt:lpstr>Simple Light</vt:lpstr>
      <vt:lpstr>Simple Light</vt:lpstr>
      <vt:lpstr>Predict Clicked Ads Customer Classification by using Machine Learning</vt:lpstr>
      <vt:lpstr>Overview</vt:lpstr>
      <vt:lpstr>Customer Type and Behaviour Analysis on Advertisement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 Clicked Ads Customer Classification by using Machine Learning</dc:title>
  <cp:lastModifiedBy>Muhammad Hanif</cp:lastModifiedBy>
  <cp:revision>1</cp:revision>
  <dcterms:modified xsi:type="dcterms:W3CDTF">2022-10-29T03:13:10Z</dcterms:modified>
</cp:coreProperties>
</file>